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0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6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1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3208-4CA0-4845-B35C-7B7AF3A1008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4DCC-E6CA-4A2F-A8A2-97A3E991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811" y="4195382"/>
            <a:ext cx="8189422" cy="1133076"/>
          </a:xfrm>
        </p:spPr>
        <p:txBody>
          <a:bodyPr/>
          <a:lstStyle/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线上订书系统步骤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92982"/>
            <a:ext cx="7597833" cy="66501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r>
              <a:rPr lang="zh-CN" altLang="en-US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注意</a:t>
            </a:r>
            <a:r>
              <a:rPr lang="en-US" altLang="zh-CN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7190" y="3103088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检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查书单确认无误后，</a:t>
            </a:r>
            <a:endParaRPr lang="en-US" altLang="zh-CN" sz="4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即可点击</a:t>
            </a:r>
            <a:r>
              <a:rPr lang="zh-CN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r>
              <a:rPr lang="zh-CN" altLang="en-US" sz="40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传支付平台</a:t>
            </a:r>
            <a:endParaRPr lang="en-US" sz="4000" b="1" u="sng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082" y="4727657"/>
            <a:ext cx="96744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点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击</a:t>
            </a:r>
            <a:r>
              <a:rPr lang="zh-CN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r>
              <a:rPr lang="zh-CN" altLang="en-US" sz="40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传支付平台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后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若发现课本有欠缺，</a:t>
            </a:r>
            <a:endParaRPr lang="en-US" altLang="zh-CN" sz="4000" dirty="0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则</a:t>
            </a:r>
            <a:r>
              <a:rPr lang="zh-CN" altLang="en-US" sz="48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无法修改</a:t>
            </a:r>
            <a:endParaRPr lang="en-US" sz="4000" b="1" u="sng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82" y="1037972"/>
            <a:ext cx="6840066" cy="20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6" y="199662"/>
            <a:ext cx="4674326" cy="827949"/>
          </a:xfrm>
        </p:spPr>
        <p:txBody>
          <a:bodyPr/>
          <a:lstStyle/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簿册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袜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裤带 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EBS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685" y="226805"/>
            <a:ext cx="4277177" cy="27602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3085" y="1352299"/>
            <a:ext cx="4443350" cy="880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点选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簿册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裤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袜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985" y="3429000"/>
            <a:ext cx="4093231" cy="32127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6582" y="4190683"/>
            <a:ext cx="4906092" cy="1278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点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击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NEW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后，就会出现簿册的数量和价钱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85760" y="2987041"/>
            <a:ext cx="8709" cy="44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71" y="47131"/>
            <a:ext cx="10515600" cy="110935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r>
              <a:rPr lang="zh-CN" altLang="en-US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注意</a:t>
            </a:r>
            <a:r>
              <a:rPr lang="en-US" altLang="zh-CN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774" y="976790"/>
            <a:ext cx="11924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1. 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在簿册数量的栏位点击一次为一本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2. 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若需增加或减少购买数量，可根据图像进行增加或减少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83589" y="2347452"/>
            <a:ext cx="3712862" cy="2914165"/>
            <a:chOff x="3023218" y="2745754"/>
            <a:chExt cx="4093231" cy="32127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218" y="2745754"/>
              <a:ext cx="4093231" cy="321271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348026" y="2838541"/>
              <a:ext cx="627017" cy="39188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4949" y="5383597"/>
            <a:ext cx="4984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没有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打勾的情况之下，点击簿册的数量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2800" dirty="0" err="1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Qty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增加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簿册的数量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68405" y="2289783"/>
            <a:ext cx="3450024" cy="2964864"/>
            <a:chOff x="6511579" y="1908133"/>
            <a:chExt cx="3450024" cy="29648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1579" y="1908133"/>
              <a:ext cx="3450024" cy="296486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7667840" y="2430952"/>
              <a:ext cx="568751" cy="3554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54604" y="5367311"/>
            <a:ext cx="4327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打勾的情况之下，点击簿册的数量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2800" dirty="0" err="1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Qty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就是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减少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簿册的数量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77840" y="2347452"/>
            <a:ext cx="0" cy="426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96" y="1096734"/>
            <a:ext cx="4526280" cy="636360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书单里点击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QTY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簿册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数量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09691" y="3341007"/>
            <a:ext cx="4526280" cy="63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点击购买簿册数量后，并点击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print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检查簿册书单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472831" y="1674483"/>
            <a:ext cx="367649" cy="1666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07331" y="292282"/>
            <a:ext cx="3035229" cy="2881624"/>
            <a:chOff x="7507331" y="292282"/>
            <a:chExt cx="3035229" cy="2881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7331" y="292282"/>
              <a:ext cx="3035229" cy="28816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513896" y="1280840"/>
              <a:ext cx="268441" cy="16665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023" y="3341007"/>
            <a:ext cx="5378629" cy="312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r>
              <a:rPr lang="zh-CN" altLang="en-US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注意</a:t>
            </a:r>
            <a:r>
              <a:rPr lang="en-US" altLang="zh-CN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endParaRPr lang="en-US" b="1" u="sng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6367" y="1770086"/>
            <a:ext cx="9164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请同学慎重检查自己书单里的</a:t>
            </a: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簿册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数量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及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价格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是否正确无误</a:t>
            </a:r>
            <a:endParaRPr lang="en-US" altLang="zh-CN" sz="4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同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时也下载书单作为储存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40" y="4027630"/>
            <a:ext cx="4666919" cy="18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45" y="1280161"/>
            <a:ext cx="7482840" cy="184863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下载书单后，点击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(x)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关闭该视窗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回到订购簿册的页面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580" y="3429000"/>
            <a:ext cx="4356792" cy="10713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41045" y="3352929"/>
            <a:ext cx="568751" cy="495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r>
              <a:rPr lang="zh-CN" altLang="en-US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注意</a:t>
            </a:r>
            <a:r>
              <a:rPr lang="en-US" altLang="zh-CN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endParaRPr lang="en-US" b="1" u="sng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5691" y="3074851"/>
            <a:ext cx="53238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检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查书单确认无误后，</a:t>
            </a:r>
            <a:endParaRPr lang="en-US" altLang="zh-CN" sz="4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即可点击</a:t>
            </a:r>
            <a:r>
              <a:rPr lang="zh-CN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上传支付平台</a:t>
            </a:r>
            <a:endParaRPr lang="en-US" sz="4000" b="1" u="sng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4000" b="1" u="sng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5691" y="4670035"/>
            <a:ext cx="8170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点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击</a:t>
            </a:r>
            <a:r>
              <a:rPr lang="zh-CN" altLang="en-US" sz="4000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上传支付平</a:t>
            </a:r>
            <a:r>
              <a:rPr lang="zh-CN" altLang="en-US" sz="40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台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后发现有问题</a:t>
            </a:r>
            <a:endParaRPr lang="en-US" altLang="zh-CN" sz="4000" dirty="0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则</a:t>
            </a:r>
            <a:r>
              <a:rPr lang="zh-CN" altLang="en-US" sz="48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无法修改</a:t>
            </a:r>
            <a:endParaRPr lang="en-US" sz="4000" b="1" u="sng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120" y="986081"/>
            <a:ext cx="6918412" cy="20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23" y="210387"/>
            <a:ext cx="10515600" cy="1050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确认课本和簿册的数量与价格无误后，请到</a:t>
            </a:r>
            <a:r>
              <a:rPr lang="zh-CN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学校网站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点击</a:t>
            </a:r>
            <a:r>
              <a:rPr lang="zh-CN" altLang="en-US" sz="36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支付平台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进行付费。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39" y="1396537"/>
            <a:ext cx="10059173" cy="50790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8717992" y="4106487"/>
            <a:ext cx="1330036" cy="1080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79395" y="3175460"/>
            <a:ext cx="1238597" cy="12385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823" y="4656071"/>
            <a:ext cx="4980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1. </a:t>
            </a:r>
            <a:r>
              <a:rPr lang="zh-CN" altLang="en-US" sz="4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点击</a:t>
            </a:r>
            <a:r>
              <a:rPr lang="zh-CN" altLang="en-US" sz="44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缴付学杂费</a:t>
            </a:r>
            <a:endParaRPr lang="en-US" sz="4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0726" y="509319"/>
            <a:ext cx="5210902" cy="3810532"/>
            <a:chOff x="3487572" y="567770"/>
            <a:chExt cx="5210902" cy="38105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7572" y="567770"/>
              <a:ext cx="5210902" cy="381053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6625244" y="2204951"/>
              <a:ext cx="748145" cy="5361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56" y="509319"/>
            <a:ext cx="4867954" cy="3391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06656" y="4702237"/>
            <a:ext cx="5207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en-US" altLang="zh-CN" sz="4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输入</a:t>
            </a:r>
            <a:r>
              <a:rPr lang="zh-CN" altLang="en-US" sz="44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已注册</a:t>
            </a:r>
            <a:r>
              <a:rPr lang="en-US" altLang="zh-CN" sz="44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400" b="1" u="sng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家长）</a:t>
            </a:r>
            <a:r>
              <a:rPr lang="zh-CN" altLang="en-US" sz="4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的手机号码</a:t>
            </a:r>
            <a:endParaRPr lang="en-US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26480" y="241069"/>
            <a:ext cx="0" cy="6284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40" y="268495"/>
            <a:ext cx="5096586" cy="4610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439" y="5147733"/>
            <a:ext cx="550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把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传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到手机中的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OTP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填入空格里，再点击下一步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89" y="265863"/>
            <a:ext cx="4193977" cy="4613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518" y="5153597"/>
            <a:ext cx="484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4. 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选择要付费的项目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42858" y="265863"/>
            <a:ext cx="0" cy="6284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0778" y="1429788"/>
            <a:ext cx="1562793" cy="2939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96080" y="1022466"/>
            <a:ext cx="2642698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57781" y="2572550"/>
            <a:ext cx="2642698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57780" y="3173803"/>
            <a:ext cx="2766379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06041" y="273011"/>
            <a:ext cx="3546763" cy="3623404"/>
          </a:xfrm>
        </p:spPr>
        <p:txBody>
          <a:bodyPr>
            <a:no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首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先进入我们日新独中网站</a:t>
            </a:r>
            <a:r>
              <a:rPr lang="en-US" altLang="zh-CN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点选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校园平台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进入线上的系统</a:t>
            </a:r>
            <a:endParaRPr lang="en-US" sz="4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453254" y="3303013"/>
            <a:ext cx="2769" cy="406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510" y="3727729"/>
            <a:ext cx="4066902" cy="3091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6536" y="4404029"/>
            <a:ext cx="5827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栏位</a:t>
            </a:r>
            <a:r>
              <a:rPr lang="en-US" altLang="zh-CN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Username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输入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学号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Password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则输入密码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4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379" y="273012"/>
            <a:ext cx="6892133" cy="30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438" y="5313802"/>
            <a:ext cx="550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5. 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若不需要，可忽略，直接点击下一步。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0890" y="5313801"/>
            <a:ext cx="484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确认需要付款的选择后，请选择支付银行。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27" y="162848"/>
            <a:ext cx="4056010" cy="4819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054" y="162848"/>
            <a:ext cx="2866926" cy="481395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26480" y="162848"/>
            <a:ext cx="0" cy="6284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64800" y="1167699"/>
            <a:ext cx="2642698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64800" y="2647364"/>
            <a:ext cx="2642698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282" y="1525146"/>
            <a:ext cx="1469482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48407" y="846274"/>
            <a:ext cx="742008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73282" y="1862146"/>
            <a:ext cx="1469482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70" y="990260"/>
            <a:ext cx="4639322" cy="2438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764" y="3817450"/>
            <a:ext cx="484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7. 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若有需要付款通知，请在这一栏目当中填写自己的电邮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68291" y="286789"/>
            <a:ext cx="0" cy="6284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8891" y="653072"/>
            <a:ext cx="484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点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击继续付款之后，就会出现银行付款的页面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091" y="4025268"/>
            <a:ext cx="5481674" cy="17366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订购课本和簿册的过程就此完成。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谢</a:t>
            </a: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谢。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4981" y="1852114"/>
            <a:ext cx="1706284" cy="2551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温馨提醒</a:t>
            </a:r>
            <a:endParaRPr lang="en-US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328" y="1550521"/>
            <a:ext cx="7280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第一次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登入</a:t>
            </a:r>
            <a:r>
              <a:rPr lang="zh-CN" alt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校园平台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系统的同学，登入该系统时，请使用以下的步骤完成；</a:t>
            </a:r>
            <a:endParaRPr lang="en-US" altLang="zh-CN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Username : </a:t>
            </a:r>
            <a:r>
              <a:rPr lang="zh-CN" alt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学号</a:t>
            </a:r>
            <a:endParaRPr lang="en-US" altLang="zh-CN" sz="2800" dirty="0" smtClean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密</a:t>
            </a:r>
            <a:r>
              <a:rPr lang="zh-CN" alt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码：学号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996" y="4158094"/>
            <a:ext cx="6044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安全的机制下。登入后，系统会要求设定新密码。密码长度至少为</a:t>
            </a:r>
            <a:r>
              <a:rPr lang="en-US" altLang="zh-CN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个字母</a:t>
            </a:r>
            <a:r>
              <a:rPr lang="en-US" altLang="zh-CN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号码</a:t>
            </a:r>
            <a:r>
              <a:rPr lang="en-US" altLang="zh-CN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符号。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88" y="2876084"/>
            <a:ext cx="3187337" cy="3492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425" y="572746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r>
              <a:rPr lang="zh-CN" altLang="en-US" sz="24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请记得自己新设定的密码</a:t>
            </a:r>
            <a:r>
              <a:rPr lang="en-US" altLang="zh-CN" sz="24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endParaRPr lang="en-US" sz="2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6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温馨提醒</a:t>
            </a:r>
            <a:endParaRPr lang="en-US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107" y="2736502"/>
            <a:ext cx="5757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若还未申请</a:t>
            </a:r>
            <a:r>
              <a:rPr lang="en-US" altLang="zh-CN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家长</a:t>
            </a:r>
            <a:r>
              <a:rPr lang="en-US" altLang="zh-CN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手机号码的同学，可到</a:t>
            </a:r>
            <a:r>
              <a:rPr lang="zh-CN" alt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线上付款更新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进行。同时，填上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家长</a:t>
            </a:r>
            <a:r>
              <a:rPr lang="en-US" altLang="zh-CN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手机号码</a:t>
            </a: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及</a:t>
            </a:r>
            <a:r>
              <a:rPr lang="zh-CN" altLang="en-US" sz="2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电邮地址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502" y="1690687"/>
            <a:ext cx="4951772" cy="40369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209278" y="2323752"/>
            <a:ext cx="987071" cy="495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3815" y="2106010"/>
            <a:ext cx="2639985" cy="5158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2094" y="4760219"/>
            <a:ext cx="2335877" cy="2939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2913"/>
            <a:ext cx="5449389" cy="1361727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完成登入后，点选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Order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书单订购</a:t>
            </a:r>
            <a:endParaRPr lang="en-US" sz="4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41" y="371291"/>
            <a:ext cx="5449060" cy="26387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3259" y="4455444"/>
            <a:ext cx="5797731" cy="78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点选后，则会出现该画面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976" y="3543093"/>
            <a:ext cx="4991009" cy="31157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115106" y="3106708"/>
            <a:ext cx="2769" cy="406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4532" y="37129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课本订购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7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14" y="445975"/>
            <a:ext cx="4491446" cy="1992424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点选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年级课程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，选择自己所属的班级类型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976" y="143690"/>
            <a:ext cx="4831079" cy="22947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2251" y="3429583"/>
            <a:ext cx="5186064" cy="2829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选择自己所属的班级类型后，点击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NEW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，书单将会出现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166" y="2709998"/>
            <a:ext cx="3663954" cy="4081499"/>
          </a:xfrm>
          <a:prstGeom prst="rect">
            <a:avLst/>
          </a:prstGeom>
        </p:spPr>
      </p:pic>
      <p:cxnSp>
        <p:nvCxnSpPr>
          <p:cNvPr id="14" name="Curved Connector 13"/>
          <p:cNvCxnSpPr>
            <a:endCxn id="5" idx="3"/>
          </p:cNvCxnSpPr>
          <p:nvPr/>
        </p:nvCxnSpPr>
        <p:spPr>
          <a:xfrm rot="5400000">
            <a:off x="9503118" y="3516197"/>
            <a:ext cx="2216554" cy="25254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67" y="938792"/>
            <a:ext cx="5641776" cy="636360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书单里点击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QTY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课本数量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756" y="114287"/>
            <a:ext cx="3142989" cy="26027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34262" y="3437005"/>
            <a:ext cx="4526280" cy="2211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点击购买课本数量后，点击</a:t>
            </a:r>
            <a:r>
              <a:rPr lang="en-US" altLang="zh-CN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print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检查课本书单</a:t>
            </a:r>
            <a:endParaRPr lang="en-US" sz="4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297402" y="1770482"/>
            <a:ext cx="367650" cy="166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577" y="3035369"/>
            <a:ext cx="5658989" cy="27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注意</a:t>
            </a:r>
            <a:r>
              <a:rPr lang="en-US" altLang="zh-CN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***</a:t>
            </a:r>
            <a:endParaRPr lang="en-US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2868" y="1690688"/>
            <a:ext cx="9393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请同学慎重检查自己书单里的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课本数量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及</a:t>
            </a:r>
            <a:r>
              <a:rPr lang="zh-CN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价格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是否正确无误</a:t>
            </a:r>
            <a:endParaRPr lang="en-US" altLang="zh-CN" sz="4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同</a:t>
            </a:r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时也下载书单作为储存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531" y="4025759"/>
            <a:ext cx="4666919" cy="18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745" y="1280161"/>
            <a:ext cx="7482840" cy="184863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下载书单后，点击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(x)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关闭该视窗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回到订购课本的页面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971" y="5727468"/>
            <a:ext cx="1064029" cy="1064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580" y="3429000"/>
            <a:ext cx="4356792" cy="10713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41045" y="3352929"/>
            <a:ext cx="568751" cy="495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847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KaiTi</vt:lpstr>
      <vt:lpstr>Arial</vt:lpstr>
      <vt:lpstr>Calibri</vt:lpstr>
      <vt:lpstr>Calibri Light</vt:lpstr>
      <vt:lpstr>Office Theme</vt:lpstr>
      <vt:lpstr>线上订书系统步骤</vt:lpstr>
      <vt:lpstr>首先进入我们日新独中网站 点选校园平台进入线上的系统</vt:lpstr>
      <vt:lpstr>温馨提醒</vt:lpstr>
      <vt:lpstr>温馨提醒</vt:lpstr>
      <vt:lpstr>完成登入后，点选Order书单订购</vt:lpstr>
      <vt:lpstr>点选年级课程，选择自己所属的班级类型</vt:lpstr>
      <vt:lpstr>书单里点击QTY课本数量</vt:lpstr>
      <vt:lpstr>***注意***</vt:lpstr>
      <vt:lpstr>下载书单后，点击(x)关闭该视窗,回到订购课本的页面</vt:lpstr>
      <vt:lpstr>***注意***</vt:lpstr>
      <vt:lpstr>簿册/袜/裤带 EBS</vt:lpstr>
      <vt:lpstr>***注意***</vt:lpstr>
      <vt:lpstr>书单里点击QTY簿册数量</vt:lpstr>
      <vt:lpstr>***注意***</vt:lpstr>
      <vt:lpstr>下载书单后，点击(x)关闭该视窗,回到订购簿册的页面</vt:lpstr>
      <vt:lpstr>***注意***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线上订书系统步骤</dc:title>
  <dc:creator>1347 - Ng Shi Hong</dc:creator>
  <cp:lastModifiedBy>1347 - Ng Shi Hong</cp:lastModifiedBy>
  <cp:revision>4</cp:revision>
  <dcterms:created xsi:type="dcterms:W3CDTF">2022-12-06T23:19:06Z</dcterms:created>
  <dcterms:modified xsi:type="dcterms:W3CDTF">2023-02-09T02:45:40Z</dcterms:modified>
</cp:coreProperties>
</file>